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s/slide3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920" r:id="rId1"/>
  </p:sldMasterIdLst>
  <p:sldIdLst>
    <p:sldId id="258" r:id="rId2"/>
    <p:sldId id="256" r:id="rId3"/>
    <p:sldId id="259" r:id="rId4"/>
    <p:sldId id="257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8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/>
              <a:pPr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2F79-6620-3642-BB19-7C3DF6698B9F}" type="datetimeFigureOut">
              <a:rPr lang="en-GB" smtClean="0"/>
              <a:pPr/>
              <a:t>8/18/14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B96E-CBF2-A947-91AB-E5661A43796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F2DD2F79-6620-3642-BB19-7C3DF6698B9F}" type="datetimeFigureOut">
              <a:rPr lang="en-GB" smtClean="0"/>
              <a:pPr/>
              <a:t>8/18/14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E1B96E-CBF2-A947-91AB-E5661A43796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2F79-6620-3642-BB19-7C3DF6698B9F}" type="datetimeFigureOut">
              <a:rPr lang="en-GB" smtClean="0"/>
              <a:pPr/>
              <a:t>8/18/14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B96E-CBF2-A947-91AB-E5661A43796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2F79-6620-3642-BB19-7C3DF6698B9F}" type="datetimeFigureOut">
              <a:rPr lang="en-GB" smtClean="0"/>
              <a:pPr/>
              <a:t>8/18/14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B96E-CBF2-A947-91AB-E5661A43796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2F79-6620-3642-BB19-7C3DF6698B9F}" type="datetimeFigureOut">
              <a:rPr lang="en-GB" smtClean="0"/>
              <a:pPr/>
              <a:t>8/18/14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B96E-CBF2-A947-91AB-E5661A43796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2F79-6620-3642-BB19-7C3DF6698B9F}" type="datetimeFigureOut">
              <a:rPr lang="en-GB" smtClean="0"/>
              <a:pPr/>
              <a:t>8/18/14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/>
              <a:pPr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FD7C-5133-4F31-B8DD-48811D9CC4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2F79-6620-3642-BB19-7C3DF6698B9F}" type="datetimeFigureOut">
              <a:rPr lang="en-GB" smtClean="0"/>
              <a:pPr/>
              <a:t>8/18/14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B96E-CBF2-A947-91AB-E5661A43796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2F79-6620-3642-BB19-7C3DF6698B9F}" type="datetimeFigureOut">
              <a:rPr lang="en-GB" smtClean="0"/>
              <a:pPr/>
              <a:t>8/18/14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B96E-CBF2-A947-91AB-E5661A43796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2F79-6620-3642-BB19-7C3DF6698B9F}" type="datetimeFigureOut">
              <a:rPr lang="en-GB" smtClean="0"/>
              <a:pPr/>
              <a:t>8/18/14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B96E-CBF2-A947-91AB-E5661A43796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D2F79-6620-3642-BB19-7C3DF6698B9F}" type="datetimeFigureOut">
              <a:rPr lang="en-GB" smtClean="0"/>
              <a:pPr/>
              <a:t>8/18/14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B96E-CBF2-A947-91AB-E5661A43796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F2DD2F79-6620-3642-BB19-7C3DF6698B9F}" type="datetimeFigureOut">
              <a:rPr lang="en-GB" smtClean="0"/>
              <a:pPr/>
              <a:t>8/18/14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2DD2F79-6620-3642-BB19-7C3DF6698B9F}" type="datetimeFigureOut">
              <a:rPr lang="en-GB" smtClean="0"/>
              <a:pPr/>
              <a:t>8/18/14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AE1B96E-CBF2-A947-91AB-E5661A43796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4306293"/>
            <a:ext cx="8326094" cy="1481328"/>
          </a:xfrm>
        </p:spPr>
        <p:txBody>
          <a:bodyPr/>
          <a:lstStyle/>
          <a:p>
            <a:pPr algn="ctr"/>
            <a:r>
              <a:rPr lang="en-GB" sz="4400" dirty="0" smtClean="0"/>
              <a:t>Susan’s Bumblebee Experiment</a:t>
            </a:r>
            <a:br>
              <a:rPr lang="en-GB" sz="4400" dirty="0" smtClean="0"/>
            </a:br>
            <a:r>
              <a:rPr lang="en-GB" sz="4400" dirty="0" smtClean="0"/>
              <a:t>Edinburgh</a:t>
            </a:r>
            <a:endParaRPr lang="en-GB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1906" y="5514642"/>
            <a:ext cx="7196328" cy="987552"/>
          </a:xfrm>
        </p:spPr>
        <p:txBody>
          <a:bodyPr anchor="ctr"/>
          <a:lstStyle/>
          <a:p>
            <a:pPr algn="ctr"/>
            <a:r>
              <a:rPr lang="en-GB" sz="2400" dirty="0" smtClean="0"/>
              <a:t>2014</a:t>
            </a:r>
            <a:endParaRPr lang="en-GB" sz="2400" dirty="0"/>
          </a:p>
        </p:txBody>
      </p:sp>
      <p:pic>
        <p:nvPicPr>
          <p:cNvPr id="4" name="Picture 3" descr="100_50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452" y="307774"/>
            <a:ext cx="5274282" cy="395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1677" y="105848"/>
            <a:ext cx="8932323" cy="1481328"/>
          </a:xfrm>
        </p:spPr>
        <p:txBody>
          <a:bodyPr anchor="t"/>
          <a:lstStyle/>
          <a:p>
            <a:pPr algn="ctr"/>
            <a:r>
              <a:rPr lang="en-GB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We did 20 experiments </a:t>
            </a:r>
            <a:r>
              <a:rPr lang="en-GB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/>
            </a:r>
            <a:br>
              <a:rPr lang="en-GB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GB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Every time you answer questions about</a:t>
            </a:r>
            <a:br>
              <a:rPr lang="en-GB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GB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when, where and the weather</a:t>
            </a:r>
            <a:endParaRPr lang="en-GB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 descr="Data-tracking.jpg"/>
          <p:cNvPicPr>
            <a:picLocks noChangeAspect="1"/>
          </p:cNvPicPr>
          <p:nvPr/>
        </p:nvPicPr>
        <p:blipFill>
          <a:blip r:embed="rId2"/>
          <a:srcRect l="6173" t="63280" r="52174" b="18744"/>
          <a:stretch>
            <a:fillRect/>
          </a:stretch>
        </p:blipFill>
        <p:spPr>
          <a:xfrm>
            <a:off x="832730" y="1869431"/>
            <a:ext cx="7634347" cy="46577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40138" y="3286887"/>
            <a:ext cx="635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FF"/>
                </a:solidFill>
                <a:latin typeface="Chalkduster"/>
                <a:cs typeface="Chalkduster"/>
              </a:rPr>
              <a:t>X</a:t>
            </a:r>
            <a:endParaRPr lang="en-GB" sz="2000" dirty="0">
              <a:solidFill>
                <a:srgbClr val="0000FF"/>
              </a:solidFill>
              <a:latin typeface="Chalkduster"/>
              <a:cs typeface="Chalkduste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0833" y="5504042"/>
            <a:ext cx="635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FF"/>
                </a:solidFill>
                <a:latin typeface="Chalkduster"/>
                <a:cs typeface="Chalkduster"/>
              </a:rPr>
              <a:t>X</a:t>
            </a:r>
            <a:endParaRPr lang="en-GB" sz="2000" dirty="0">
              <a:solidFill>
                <a:srgbClr val="0000FF"/>
              </a:solidFill>
              <a:latin typeface="Chalkduster"/>
              <a:cs typeface="Chalkduste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3415" y="5504042"/>
            <a:ext cx="635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FF"/>
                </a:solidFill>
                <a:latin typeface="Chalkduster"/>
                <a:cs typeface="Chalkduster"/>
              </a:rPr>
              <a:t>X</a:t>
            </a:r>
            <a:endParaRPr lang="en-GB" sz="2000" dirty="0">
              <a:solidFill>
                <a:srgbClr val="0000FF"/>
              </a:solidFill>
              <a:latin typeface="Chalkduster"/>
              <a:cs typeface="Chalkdust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19448" y="3256873"/>
            <a:ext cx="635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FF"/>
                </a:solidFill>
                <a:latin typeface="Chalkduster"/>
                <a:cs typeface="Chalkduster"/>
              </a:rPr>
              <a:t>X</a:t>
            </a:r>
            <a:endParaRPr lang="en-GB" sz="2000" dirty="0">
              <a:solidFill>
                <a:srgbClr val="0000FF"/>
              </a:solidFill>
              <a:latin typeface="Chalkduster"/>
              <a:cs typeface="Chalkdus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1677" y="229335"/>
            <a:ext cx="8932323" cy="1481328"/>
          </a:xfrm>
        </p:spPr>
        <p:txBody>
          <a:bodyPr anchor="t"/>
          <a:lstStyle/>
          <a:p>
            <a:pPr algn="ctr"/>
            <a:r>
              <a:rPr lang="en-GB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Every time look for 15 minutes at lavender plant and write down the number of bumblebees</a:t>
            </a:r>
            <a:endParaRPr lang="en-GB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 descr="Data-tracking.jpg"/>
          <p:cNvPicPr>
            <a:picLocks noChangeAspect="1"/>
          </p:cNvPicPr>
          <p:nvPr/>
        </p:nvPicPr>
        <p:blipFill>
          <a:blip r:embed="rId2"/>
          <a:srcRect l="48649" t="64255" r="6246" b="18045"/>
          <a:stretch>
            <a:fillRect/>
          </a:stretch>
        </p:blipFill>
        <p:spPr>
          <a:xfrm>
            <a:off x="76800" y="1657740"/>
            <a:ext cx="8961359" cy="49715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4469" y="5231170"/>
            <a:ext cx="758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  <a:latin typeface="Chalkduster"/>
                <a:cs typeface="Chalkduster"/>
              </a:rPr>
              <a:t>12</a:t>
            </a:r>
            <a:endParaRPr lang="en-GB" sz="2400" dirty="0">
              <a:solidFill>
                <a:srgbClr val="0000FF"/>
              </a:solidFill>
              <a:latin typeface="Chalkduster"/>
              <a:cs typeface="Chalkdust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8029" y="5242442"/>
            <a:ext cx="44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  <a:latin typeface="Chalkduster"/>
                <a:cs typeface="Chalkduster"/>
              </a:rPr>
              <a:t>6</a:t>
            </a:r>
            <a:endParaRPr lang="en-GB" sz="2400" dirty="0">
              <a:solidFill>
                <a:srgbClr val="0000FF"/>
              </a:solidFill>
              <a:latin typeface="Chalkduster"/>
              <a:cs typeface="Chalkdust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9709" y="5253714"/>
            <a:ext cx="44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  <a:latin typeface="Chalkduster"/>
                <a:cs typeface="Chalkduster"/>
              </a:rPr>
              <a:t>2</a:t>
            </a:r>
            <a:endParaRPr lang="en-GB" sz="2400" dirty="0">
              <a:solidFill>
                <a:srgbClr val="0000FF"/>
              </a:solidFill>
              <a:latin typeface="Chalkduster"/>
              <a:cs typeface="Chalkdust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03848" y="5266453"/>
            <a:ext cx="44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  <a:latin typeface="Chalkduster"/>
                <a:cs typeface="Chalkduster"/>
              </a:rPr>
              <a:t>0</a:t>
            </a:r>
            <a:endParaRPr lang="en-GB" sz="2400" dirty="0">
              <a:solidFill>
                <a:srgbClr val="0000FF"/>
              </a:solidFill>
              <a:latin typeface="Chalkduster"/>
              <a:cs typeface="Chalkduste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4445" y="5231170"/>
            <a:ext cx="44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  <a:latin typeface="Chalkduster"/>
                <a:cs typeface="Chalkduster"/>
              </a:rPr>
              <a:t>0</a:t>
            </a:r>
            <a:endParaRPr lang="en-GB" sz="2400" dirty="0">
              <a:solidFill>
                <a:srgbClr val="0000FF"/>
              </a:solidFill>
              <a:latin typeface="Chalkduster"/>
              <a:cs typeface="Chalkduste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20909" y="5251811"/>
            <a:ext cx="440994" cy="479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  <a:latin typeface="Chalkduster"/>
                <a:cs typeface="Chalkduster"/>
              </a:rPr>
              <a:t>0</a:t>
            </a:r>
            <a:endParaRPr lang="en-GB" sz="2400" dirty="0">
              <a:solidFill>
                <a:srgbClr val="0000FF"/>
              </a:solidFill>
              <a:latin typeface="Chalkduster"/>
              <a:cs typeface="Chalkdus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40732" y="211694"/>
            <a:ext cx="7779262" cy="1470025"/>
          </a:xfrm>
        </p:spPr>
        <p:txBody>
          <a:bodyPr anchor="t"/>
          <a:lstStyle/>
          <a:p>
            <a:r>
              <a:rPr lang="en-GB" sz="3200" b="1" dirty="0" smtClean="0">
                <a:solidFill>
                  <a:srgbClr val="FFDC62"/>
                </a:solidFill>
              </a:rPr>
              <a:t>Do bumblebees like wind, rain or sun?</a:t>
            </a:r>
            <a:endParaRPr lang="en-GB" sz="3200" b="1" dirty="0">
              <a:solidFill>
                <a:srgbClr val="FFDC62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116766" y="1486010"/>
            <a:ext cx="5874171" cy="14700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DC6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Slight breeze: 131 bumblebees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smtClean="0">
                <a:solidFill>
                  <a:srgbClr val="FFDC6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Windy: 33 bumblebees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DC62"/>
              </a:solidFill>
              <a:effectLst>
                <a:outerShdw blurRad="50800" dist="25400" dir="2700000" algn="tl" rotWithShape="0">
                  <a:schemeClr val="bg1">
                    <a:alpha val="4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088224" y="3968216"/>
            <a:ext cx="5717190" cy="12172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Rain: no bumblebees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Sunny: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lots of bumblebees!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50800" dist="25400" dir="2700000" algn="tl" rotWithShape="0">
                  <a:schemeClr val="bg1">
                    <a:alpha val="4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100_5221.JPG"/>
          <p:cNvPicPr>
            <a:picLocks noChangeAspect="1"/>
          </p:cNvPicPr>
          <p:nvPr/>
        </p:nvPicPr>
        <p:blipFill>
          <a:blip r:embed="rId2"/>
          <a:srcRect t="9524" r="15807"/>
          <a:stretch>
            <a:fillRect/>
          </a:stretch>
        </p:blipFill>
        <p:spPr>
          <a:xfrm>
            <a:off x="256877" y="3643642"/>
            <a:ext cx="2454586" cy="1978313"/>
          </a:xfrm>
          <a:prstGeom prst="rect">
            <a:avLst/>
          </a:prstGeom>
        </p:spPr>
      </p:pic>
      <p:pic>
        <p:nvPicPr>
          <p:cNvPr id="8" name="Picture 7" descr="DSC00016.JPG"/>
          <p:cNvPicPr>
            <a:picLocks noChangeAspect="1"/>
          </p:cNvPicPr>
          <p:nvPr/>
        </p:nvPicPr>
        <p:blipFill>
          <a:blip r:embed="rId3"/>
          <a:srcRect l="42801" t="35797" r="13363" b="20373"/>
          <a:stretch>
            <a:fillRect/>
          </a:stretch>
        </p:blipFill>
        <p:spPr>
          <a:xfrm>
            <a:off x="256824" y="1227078"/>
            <a:ext cx="2454639" cy="1840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ctrTitle"/>
          </p:nvPr>
        </p:nvSpPr>
        <p:spPr>
          <a:xfrm>
            <a:off x="776012" y="211694"/>
            <a:ext cx="7196328" cy="1470025"/>
          </a:xfrm>
        </p:spPr>
        <p:txBody>
          <a:bodyPr anchor="t"/>
          <a:lstStyle/>
          <a:p>
            <a:r>
              <a:rPr lang="en-GB" sz="3200" b="1" dirty="0" smtClean="0">
                <a:solidFill>
                  <a:srgbClr val="FFDC62"/>
                </a:solidFill>
              </a:rPr>
              <a:t>We counted 296 bumblebees!</a:t>
            </a:r>
            <a:br>
              <a:rPr lang="en-GB" sz="3200" b="1" dirty="0" smtClean="0">
                <a:solidFill>
                  <a:srgbClr val="FFDC62"/>
                </a:solidFill>
              </a:rPr>
            </a:br>
            <a:r>
              <a:rPr lang="en-GB" sz="3200" b="1" dirty="0" smtClean="0">
                <a:solidFill>
                  <a:srgbClr val="FFDC62"/>
                </a:solidFill>
              </a:rPr>
              <a:t>And the winner is…</a:t>
            </a:r>
            <a:endParaRPr lang="en-GB" sz="3200" b="1" dirty="0">
              <a:solidFill>
                <a:srgbClr val="FFDC62"/>
              </a:solidFill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617256" y="5545347"/>
            <a:ext cx="7196328" cy="9981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6247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Close second place for …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46247"/>
              </a:solidFill>
              <a:effectLst>
                <a:outerShdw blurRad="50800" dist="25400" dir="2700000" algn="tl" rotWithShape="0">
                  <a:schemeClr val="bg1">
                    <a:alpha val="4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 descr="beesgra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280" y="1452386"/>
            <a:ext cx="7121455" cy="3894037"/>
          </a:xfrm>
          <a:prstGeom prst="rect">
            <a:avLst/>
          </a:prstGeom>
        </p:spPr>
      </p:pic>
      <p:pic>
        <p:nvPicPr>
          <p:cNvPr id="11" name="Picture 10" descr="100_5124.JPG"/>
          <p:cNvPicPr>
            <a:picLocks noChangeAspect="1"/>
          </p:cNvPicPr>
          <p:nvPr/>
        </p:nvPicPr>
        <p:blipFill>
          <a:blip r:embed="rId3"/>
          <a:srcRect l="33374" r="33253" b="67331"/>
          <a:stretch>
            <a:fillRect/>
          </a:stretch>
        </p:blipFill>
        <p:spPr>
          <a:xfrm>
            <a:off x="6085715" y="4602941"/>
            <a:ext cx="3051675" cy="2240427"/>
          </a:xfrm>
          <a:prstGeom prst="rect">
            <a:avLst/>
          </a:prstGeom>
        </p:spPr>
      </p:pic>
      <p:pic>
        <p:nvPicPr>
          <p:cNvPr id="12" name="Picture 11" descr="100_5042.JPG"/>
          <p:cNvPicPr>
            <a:picLocks noChangeAspect="1"/>
          </p:cNvPicPr>
          <p:nvPr/>
        </p:nvPicPr>
        <p:blipFill>
          <a:blip r:embed="rId4"/>
          <a:srcRect l="35303" t="23408" r="38075" b="35969"/>
          <a:stretch>
            <a:fillRect/>
          </a:stretch>
        </p:blipFill>
        <p:spPr>
          <a:xfrm>
            <a:off x="6709020" y="-21011"/>
            <a:ext cx="2434284" cy="2785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88105"/>
            <a:ext cx="8326094" cy="1481328"/>
          </a:xfrm>
        </p:spPr>
        <p:txBody>
          <a:bodyPr anchor="t"/>
          <a:lstStyle/>
          <a:p>
            <a:pPr algn="ctr"/>
            <a:r>
              <a:rPr lang="en-GB" sz="3200" b="1" dirty="0" smtClean="0">
                <a:solidFill>
                  <a:srgbClr val="FFDC62"/>
                </a:solidFill>
              </a:rPr>
              <a:t>Mystery Bumblebee?</a:t>
            </a:r>
            <a:endParaRPr lang="en-GB" sz="3200" b="1" dirty="0">
              <a:solidFill>
                <a:srgbClr val="FFDC62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2383" y="4971681"/>
            <a:ext cx="8001964" cy="9879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6247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We discovered a one banded white tail in Princes Street Gardens!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46247"/>
              </a:solidFill>
              <a:effectLst>
                <a:outerShdw blurRad="50800" dist="25400" dir="2700000" algn="tl" rotWithShape="0">
                  <a:schemeClr val="bg1">
                    <a:alpha val="4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100_5145.JPG"/>
          <p:cNvPicPr>
            <a:picLocks noChangeAspect="1"/>
          </p:cNvPicPr>
          <p:nvPr/>
        </p:nvPicPr>
        <p:blipFill>
          <a:blip r:embed="rId2"/>
          <a:srcRect l="5400" t="27259" r="3545" b="26720"/>
          <a:stretch>
            <a:fillRect/>
          </a:stretch>
        </p:blipFill>
        <p:spPr>
          <a:xfrm>
            <a:off x="0" y="1373528"/>
            <a:ext cx="9144000" cy="3466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00_5014.JPG"/>
          <p:cNvPicPr>
            <a:picLocks noChangeAspect="1"/>
          </p:cNvPicPr>
          <p:nvPr/>
        </p:nvPicPr>
        <p:blipFill>
          <a:blip r:embed="rId2"/>
          <a:srcRect r="5830" b="22223"/>
          <a:stretch>
            <a:fillRect/>
          </a:stretch>
        </p:blipFill>
        <p:spPr>
          <a:xfrm>
            <a:off x="0" y="0"/>
            <a:ext cx="4709810" cy="3370415"/>
          </a:xfrm>
          <a:prstGeom prst="rect">
            <a:avLst/>
          </a:prstGeom>
        </p:spPr>
      </p:pic>
      <p:pic>
        <p:nvPicPr>
          <p:cNvPr id="10" name="Picture 9" descr="100_5339.JPG"/>
          <p:cNvPicPr>
            <a:picLocks noChangeAspect="1"/>
          </p:cNvPicPr>
          <p:nvPr/>
        </p:nvPicPr>
        <p:blipFill>
          <a:blip r:embed="rId3"/>
          <a:srcRect l="31251" t="22728" r="20256" b="23767"/>
          <a:stretch>
            <a:fillRect/>
          </a:stretch>
        </p:blipFill>
        <p:spPr>
          <a:xfrm>
            <a:off x="4709810" y="3"/>
            <a:ext cx="4434190" cy="3669360"/>
          </a:xfrm>
          <a:prstGeom prst="rect">
            <a:avLst/>
          </a:prstGeom>
        </p:spPr>
      </p:pic>
      <p:pic>
        <p:nvPicPr>
          <p:cNvPr id="11" name="Picture 10" descr="100_5349.JPG"/>
          <p:cNvPicPr>
            <a:picLocks noChangeAspect="1"/>
          </p:cNvPicPr>
          <p:nvPr/>
        </p:nvPicPr>
        <p:blipFill>
          <a:blip r:embed="rId4"/>
          <a:srcRect l="32409" t="8039" r="21292" b="43408"/>
          <a:stretch>
            <a:fillRect/>
          </a:stretch>
        </p:blipFill>
        <p:spPr>
          <a:xfrm>
            <a:off x="4709810" y="3370415"/>
            <a:ext cx="4434190" cy="3487585"/>
          </a:xfrm>
          <a:prstGeom prst="rect">
            <a:avLst/>
          </a:prstGeom>
        </p:spPr>
      </p:pic>
      <p:pic>
        <p:nvPicPr>
          <p:cNvPr id="14" name="Picture 13" descr="100_4990.JPG"/>
          <p:cNvPicPr>
            <a:picLocks noChangeAspect="1"/>
          </p:cNvPicPr>
          <p:nvPr/>
        </p:nvPicPr>
        <p:blipFill>
          <a:blip r:embed="rId5"/>
          <a:srcRect l="26621" t="24066" r="26283" b="29389"/>
          <a:stretch>
            <a:fillRect/>
          </a:stretch>
        </p:blipFill>
        <p:spPr>
          <a:xfrm>
            <a:off x="0" y="3370415"/>
            <a:ext cx="4709810" cy="3491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</a:majorFont>
      <a:minorFont>
        <a:latin typeface="Book Antiqua"/>
        <a:ea typeface=""/>
        <a:cs typeface=""/>
        <a:font script="Jpan" typeface="ＭＳ 明朝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232</TotalTime>
  <Words>109</Words>
  <Application>Microsoft Macintosh PowerPoint</Application>
  <PresentationFormat>On-screen Show (4:3)</PresentationFormat>
  <Paragraphs>23</Paragraphs>
  <Slides>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Habitat</vt:lpstr>
      <vt:lpstr>Susan’s Bumblebee Experiment Edinburgh</vt:lpstr>
      <vt:lpstr>We did 20 experiments  Every time you answer questions about when, where and the weather</vt:lpstr>
      <vt:lpstr>Every time look for 15 minutes at lavender plant and write down the number of bumblebees</vt:lpstr>
      <vt:lpstr>Do bumblebees like wind, rain or sun?</vt:lpstr>
      <vt:lpstr>We counted 296 bumblebees! And the winner is…</vt:lpstr>
      <vt:lpstr>Mystery Bumblebee?</vt:lpstr>
      <vt:lpstr>Slide 7</vt:lpstr>
    </vt:vector>
  </TitlesOfParts>
  <Company>University of Edinburgh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Susan’s Bumblebee Experiment</dc:title>
  <dc:creator>Marit Boot</dc:creator>
  <cp:lastModifiedBy>Marit Boot</cp:lastModifiedBy>
  <cp:revision>13</cp:revision>
  <dcterms:created xsi:type="dcterms:W3CDTF">2014-08-18T18:14:21Z</dcterms:created>
  <dcterms:modified xsi:type="dcterms:W3CDTF">2014-08-18T18:22:09Z</dcterms:modified>
</cp:coreProperties>
</file>